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58" r:id="rId10"/>
    <p:sldId id="259" r:id="rId11"/>
    <p:sldId id="260" r:id="rId12"/>
    <p:sldId id="261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8DC29-CFBD-4F8B-B0DD-F33E166F6831}" v="175" dt="2025-02-03T06:59:56.6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a S" userId="42f2ea778ce61704" providerId="LiveId" clId="{7758DC29-CFBD-4F8B-B0DD-F33E166F6831}"/>
    <pc:docChg chg="undo custSel addSld delSld modSld sldOrd">
      <pc:chgData name="Varsha S" userId="42f2ea778ce61704" providerId="LiveId" clId="{7758DC29-CFBD-4F8B-B0DD-F33E166F6831}" dt="2025-02-01T15:56:31.860" v="1270" actId="47"/>
      <pc:docMkLst>
        <pc:docMk/>
      </pc:docMkLst>
      <pc:sldChg chg="modTransition modAnim">
        <pc:chgData name="Varsha S" userId="42f2ea778ce61704" providerId="LiveId" clId="{7758DC29-CFBD-4F8B-B0DD-F33E166F6831}" dt="2025-02-01T15:53:50.230" v="1252"/>
        <pc:sldMkLst>
          <pc:docMk/>
          <pc:sldMk cId="4113921750" sldId="256"/>
        </pc:sldMkLst>
      </pc:sldChg>
      <pc:sldChg chg="addSp delSp modSp mod modTransition">
        <pc:chgData name="Varsha S" userId="42f2ea778ce61704" providerId="LiveId" clId="{7758DC29-CFBD-4F8B-B0DD-F33E166F6831}" dt="2025-02-01T15:42:59.050" v="1194"/>
        <pc:sldMkLst>
          <pc:docMk/>
          <pc:sldMk cId="1687128221" sldId="257"/>
        </pc:sldMkLst>
        <pc:spChg chg="add mod">
          <ac:chgData name="Varsha S" userId="42f2ea778ce61704" providerId="LiveId" clId="{7758DC29-CFBD-4F8B-B0DD-F33E166F6831}" dt="2025-02-01T14:03:23.620" v="113" actId="20577"/>
          <ac:spMkLst>
            <pc:docMk/>
            <pc:sldMk cId="1687128221" sldId="257"/>
            <ac:spMk id="10" creationId="{AB1D66E1-7F38-67B5-9B44-F042166E3587}"/>
          </ac:spMkLst>
        </pc:spChg>
        <pc:spChg chg="add mod">
          <ac:chgData name="Varsha S" userId="42f2ea778ce61704" providerId="LiveId" clId="{7758DC29-CFBD-4F8B-B0DD-F33E166F6831}" dt="2025-02-01T14:04:15.178" v="115" actId="1076"/>
          <ac:spMkLst>
            <pc:docMk/>
            <pc:sldMk cId="1687128221" sldId="257"/>
            <ac:spMk id="11" creationId="{F260A28E-55EC-08A2-72A7-8D01A1FB6571}"/>
          </ac:spMkLst>
        </pc:spChg>
        <pc:picChg chg="mod">
          <ac:chgData name="Varsha S" userId="42f2ea778ce61704" providerId="LiveId" clId="{7758DC29-CFBD-4F8B-B0DD-F33E166F6831}" dt="2025-02-01T13:56:39.291" v="10" actId="1076"/>
          <ac:picMkLst>
            <pc:docMk/>
            <pc:sldMk cId="1687128221" sldId="257"/>
            <ac:picMk id="5" creationId="{AF847DEB-5861-D10A-66DE-65426C1AF66A}"/>
          </ac:picMkLst>
        </pc:picChg>
      </pc:sldChg>
      <pc:sldChg chg="addSp modSp mod modTransition modAnim">
        <pc:chgData name="Varsha S" userId="42f2ea778ce61704" providerId="LiveId" clId="{7758DC29-CFBD-4F8B-B0DD-F33E166F6831}" dt="2025-02-01T15:48:36.321" v="1244"/>
        <pc:sldMkLst>
          <pc:docMk/>
          <pc:sldMk cId="1644687824" sldId="258"/>
        </pc:sldMkLst>
        <pc:spChg chg="add mod">
          <ac:chgData name="Varsha S" userId="42f2ea778ce61704" providerId="LiveId" clId="{7758DC29-CFBD-4F8B-B0DD-F33E166F6831}" dt="2025-02-01T14:16:08.372" v="220" actId="1076"/>
          <ac:spMkLst>
            <pc:docMk/>
            <pc:sldMk cId="1644687824" sldId="258"/>
            <ac:spMk id="2" creationId="{BD7515B1-492B-7A9B-FA2C-C979EA474CB7}"/>
          </ac:spMkLst>
        </pc:spChg>
        <pc:spChg chg="add mod">
          <ac:chgData name="Varsha S" userId="42f2ea778ce61704" providerId="LiveId" clId="{7758DC29-CFBD-4F8B-B0DD-F33E166F6831}" dt="2025-02-01T14:15:54.041" v="216" actId="1076"/>
          <ac:spMkLst>
            <pc:docMk/>
            <pc:sldMk cId="1644687824" sldId="258"/>
            <ac:spMk id="3" creationId="{9ABFFE32-3B48-B8BE-606B-7B0F350D79AD}"/>
          </ac:spMkLst>
        </pc:spChg>
        <pc:spChg chg="add mod">
          <ac:chgData name="Varsha S" userId="42f2ea778ce61704" providerId="LiveId" clId="{7758DC29-CFBD-4F8B-B0DD-F33E166F6831}" dt="2025-02-01T14:16:02.294" v="219" actId="1076"/>
          <ac:spMkLst>
            <pc:docMk/>
            <pc:sldMk cId="1644687824" sldId="258"/>
            <ac:spMk id="4" creationId="{6610E50D-3D33-5EE0-9B7F-F8E6F924E26B}"/>
          </ac:spMkLst>
        </pc:spChg>
        <pc:spChg chg="add mod">
          <ac:chgData name="Varsha S" userId="42f2ea778ce61704" providerId="LiveId" clId="{7758DC29-CFBD-4F8B-B0DD-F33E166F6831}" dt="2025-02-01T14:15:59.841" v="218" actId="1076"/>
          <ac:spMkLst>
            <pc:docMk/>
            <pc:sldMk cId="1644687824" sldId="258"/>
            <ac:spMk id="6" creationId="{0BC4E8A6-3F27-6BE1-4237-5781C7CAB011}"/>
          </ac:spMkLst>
        </pc:spChg>
        <pc:spChg chg="add mod">
          <ac:chgData name="Varsha S" userId="42f2ea778ce61704" providerId="LiveId" clId="{7758DC29-CFBD-4F8B-B0DD-F33E166F6831}" dt="2025-02-01T14:15:56.419" v="217" actId="1076"/>
          <ac:spMkLst>
            <pc:docMk/>
            <pc:sldMk cId="1644687824" sldId="258"/>
            <ac:spMk id="7" creationId="{91785256-3FAC-E13C-EF96-3EBE0852E75F}"/>
          </ac:spMkLst>
        </pc:spChg>
        <pc:picChg chg="mod">
          <ac:chgData name="Varsha S" userId="42f2ea778ce61704" providerId="LiveId" clId="{7758DC29-CFBD-4F8B-B0DD-F33E166F6831}" dt="2025-02-01T15:47:26.163" v="1232" actId="1076"/>
          <ac:picMkLst>
            <pc:docMk/>
            <pc:sldMk cId="1644687824" sldId="258"/>
            <ac:picMk id="5" creationId="{5091CCB7-0EFA-A49B-8328-FBE0D641ED5E}"/>
          </ac:picMkLst>
        </pc:picChg>
      </pc:sldChg>
      <pc:sldChg chg="addSp modSp mod modTransition">
        <pc:chgData name="Varsha S" userId="42f2ea778ce61704" providerId="LiveId" clId="{7758DC29-CFBD-4F8B-B0DD-F33E166F6831}" dt="2025-02-01T15:43:20.245" v="1201"/>
        <pc:sldMkLst>
          <pc:docMk/>
          <pc:sldMk cId="3415925767" sldId="259"/>
        </pc:sldMkLst>
        <pc:spChg chg="add mod">
          <ac:chgData name="Varsha S" userId="42f2ea778ce61704" providerId="LiveId" clId="{7758DC29-CFBD-4F8B-B0DD-F33E166F6831}" dt="2025-02-01T14:25:19.100" v="294" actId="1076"/>
          <ac:spMkLst>
            <pc:docMk/>
            <pc:sldMk cId="3415925767" sldId="259"/>
            <ac:spMk id="2" creationId="{0DE6E3A9-946F-A5E2-B30E-4DE4F5B8D154}"/>
          </ac:spMkLst>
        </pc:spChg>
        <pc:picChg chg="mod">
          <ac:chgData name="Varsha S" userId="42f2ea778ce61704" providerId="LiveId" clId="{7758DC29-CFBD-4F8B-B0DD-F33E166F6831}" dt="2025-02-01T14:19:37.438" v="251" actId="1076"/>
          <ac:picMkLst>
            <pc:docMk/>
            <pc:sldMk cId="3415925767" sldId="259"/>
            <ac:picMk id="5" creationId="{19BAFF37-7764-1844-A47B-5C98BA8406B9}"/>
          </ac:picMkLst>
        </pc:picChg>
      </pc:sldChg>
      <pc:sldChg chg="addSp delSp modSp mod modTransition modAnim">
        <pc:chgData name="Varsha S" userId="42f2ea778ce61704" providerId="LiveId" clId="{7758DC29-CFBD-4F8B-B0DD-F33E166F6831}" dt="2025-02-01T15:50:02.874" v="1251" actId="14861"/>
        <pc:sldMkLst>
          <pc:docMk/>
          <pc:sldMk cId="103677862" sldId="260"/>
        </pc:sldMkLst>
        <pc:spChg chg="add mod">
          <ac:chgData name="Varsha S" userId="42f2ea778ce61704" providerId="LiveId" clId="{7758DC29-CFBD-4F8B-B0DD-F33E166F6831}" dt="2025-02-01T15:50:02.874" v="1251" actId="14861"/>
          <ac:spMkLst>
            <pc:docMk/>
            <pc:sldMk cId="103677862" sldId="260"/>
            <ac:spMk id="3" creationId="{AD464C13-4C0C-010F-6797-D2591B0F710F}"/>
          </ac:spMkLst>
        </pc:spChg>
        <pc:spChg chg="add mod">
          <ac:chgData name="Varsha S" userId="42f2ea778ce61704" providerId="LiveId" clId="{7758DC29-CFBD-4F8B-B0DD-F33E166F6831}" dt="2025-02-01T14:29:22.457" v="333" actId="255"/>
          <ac:spMkLst>
            <pc:docMk/>
            <pc:sldMk cId="103677862" sldId="260"/>
            <ac:spMk id="4" creationId="{6E52A7F7-41BE-C393-D36B-7156845A43F5}"/>
          </ac:spMkLst>
        </pc:spChg>
      </pc:sldChg>
      <pc:sldChg chg="addSp modSp mod modTransition">
        <pc:chgData name="Varsha S" userId="42f2ea778ce61704" providerId="LiveId" clId="{7758DC29-CFBD-4F8B-B0DD-F33E166F6831}" dt="2025-02-01T15:43:31.208" v="1204"/>
        <pc:sldMkLst>
          <pc:docMk/>
          <pc:sldMk cId="1712041162" sldId="261"/>
        </pc:sldMkLst>
        <pc:spChg chg="add mod">
          <ac:chgData name="Varsha S" userId="42f2ea778ce61704" providerId="LiveId" clId="{7758DC29-CFBD-4F8B-B0DD-F33E166F6831}" dt="2025-02-01T14:33:10.117" v="377" actId="20577"/>
          <ac:spMkLst>
            <pc:docMk/>
            <pc:sldMk cId="1712041162" sldId="261"/>
            <ac:spMk id="2" creationId="{C55A07D0-9656-F10C-04ED-4B5EDBC64F5A}"/>
          </ac:spMkLst>
        </pc:spChg>
        <pc:picChg chg="mod">
          <ac:chgData name="Varsha S" userId="42f2ea778ce61704" providerId="LiveId" clId="{7758DC29-CFBD-4F8B-B0DD-F33E166F6831}" dt="2025-02-01T14:31:22.696" v="348" actId="1076"/>
          <ac:picMkLst>
            <pc:docMk/>
            <pc:sldMk cId="1712041162" sldId="261"/>
            <ac:picMk id="5" creationId="{1B30DA5E-D595-CA59-8A87-5E8B7EFA7271}"/>
          </ac:picMkLst>
        </pc:picChg>
      </pc:sldChg>
      <pc:sldChg chg="addSp modSp mod ord modTransition modAnim">
        <pc:chgData name="Varsha S" userId="42f2ea778ce61704" providerId="LiveId" clId="{7758DC29-CFBD-4F8B-B0DD-F33E166F6831}" dt="2025-02-01T15:47:00.995" v="1230"/>
        <pc:sldMkLst>
          <pc:docMk/>
          <pc:sldMk cId="4287705868" sldId="262"/>
        </pc:sldMkLst>
        <pc:spChg chg="add mod">
          <ac:chgData name="Varsha S" userId="42f2ea778ce61704" providerId="LiveId" clId="{7758DC29-CFBD-4F8B-B0DD-F33E166F6831}" dt="2025-02-01T15:46:43.152" v="1227" actId="14861"/>
          <ac:spMkLst>
            <pc:docMk/>
            <pc:sldMk cId="4287705868" sldId="262"/>
            <ac:spMk id="2" creationId="{B60B457A-DFD1-4B41-EE55-E19663922B96}"/>
          </ac:spMkLst>
        </pc:spChg>
      </pc:sldChg>
      <pc:sldChg chg="addSp modSp mod ord modTransition">
        <pc:chgData name="Varsha S" userId="42f2ea778ce61704" providerId="LiveId" clId="{7758DC29-CFBD-4F8B-B0DD-F33E166F6831}" dt="2025-02-01T15:47:14.350" v="1231" actId="255"/>
        <pc:sldMkLst>
          <pc:docMk/>
          <pc:sldMk cId="691396035" sldId="263"/>
        </pc:sldMkLst>
        <pc:spChg chg="add mod">
          <ac:chgData name="Varsha S" userId="42f2ea778ce61704" providerId="LiveId" clId="{7758DC29-CFBD-4F8B-B0DD-F33E166F6831}" dt="2025-02-01T15:47:14.350" v="1231" actId="255"/>
          <ac:spMkLst>
            <pc:docMk/>
            <pc:sldMk cId="691396035" sldId="263"/>
            <ac:spMk id="2" creationId="{DFA25039-D1C3-C5EA-CE68-79751830AB3F}"/>
          </ac:spMkLst>
        </pc:spChg>
        <pc:spChg chg="add mod">
          <ac:chgData name="Varsha S" userId="42f2ea778ce61704" providerId="LiveId" clId="{7758DC29-CFBD-4F8B-B0DD-F33E166F6831}" dt="2025-02-01T14:45:51.227" v="573" actId="207"/>
          <ac:spMkLst>
            <pc:docMk/>
            <pc:sldMk cId="691396035" sldId="263"/>
            <ac:spMk id="3" creationId="{72BD1020-A06B-3A27-7EAD-513DFB97FEF5}"/>
          </ac:spMkLst>
        </pc:spChg>
        <pc:spChg chg="add mod">
          <ac:chgData name="Varsha S" userId="42f2ea778ce61704" providerId="LiveId" clId="{7758DC29-CFBD-4F8B-B0DD-F33E166F6831}" dt="2025-02-01T15:00:30.832" v="822" actId="207"/>
          <ac:spMkLst>
            <pc:docMk/>
            <pc:sldMk cId="691396035" sldId="263"/>
            <ac:spMk id="4" creationId="{01E5DEE7-2982-E54A-3958-E852319E9F44}"/>
          </ac:spMkLst>
        </pc:spChg>
        <pc:picChg chg="mod">
          <ac:chgData name="Varsha S" userId="42f2ea778ce61704" providerId="LiveId" clId="{7758DC29-CFBD-4F8B-B0DD-F33E166F6831}" dt="2025-02-01T14:42:28.641" v="500" actId="1076"/>
          <ac:picMkLst>
            <pc:docMk/>
            <pc:sldMk cId="691396035" sldId="263"/>
            <ac:picMk id="5" creationId="{1D1AD25E-C1CF-1082-1516-9308981A7F9D}"/>
          </ac:picMkLst>
        </pc:picChg>
      </pc:sldChg>
      <pc:sldChg chg="addSp delSp modSp mod ord modTransition">
        <pc:chgData name="Varsha S" userId="42f2ea778ce61704" providerId="LiveId" clId="{7758DC29-CFBD-4F8B-B0DD-F33E166F6831}" dt="2025-02-01T15:43:12.235" v="1198"/>
        <pc:sldMkLst>
          <pc:docMk/>
          <pc:sldMk cId="659268214" sldId="264"/>
        </pc:sldMkLst>
        <pc:spChg chg="add mod">
          <ac:chgData name="Varsha S" userId="42f2ea778ce61704" providerId="LiveId" clId="{7758DC29-CFBD-4F8B-B0DD-F33E166F6831}" dt="2025-02-01T15:01:08.845" v="830" actId="1076"/>
          <ac:spMkLst>
            <pc:docMk/>
            <pc:sldMk cId="659268214" sldId="264"/>
            <ac:spMk id="4" creationId="{436E7F3B-E752-3264-2816-49E17A6177D7}"/>
          </ac:spMkLst>
        </pc:spChg>
        <pc:spChg chg="add mod">
          <ac:chgData name="Varsha S" userId="42f2ea778ce61704" providerId="LiveId" clId="{7758DC29-CFBD-4F8B-B0DD-F33E166F6831}" dt="2025-02-01T14:56:53.526" v="778" actId="115"/>
          <ac:spMkLst>
            <pc:docMk/>
            <pc:sldMk cId="659268214" sldId="264"/>
            <ac:spMk id="6" creationId="{3EE93FAC-AED1-7FF8-6DE0-5F4FFEE201B7}"/>
          </ac:spMkLst>
        </pc:spChg>
        <pc:spChg chg="add mod">
          <ac:chgData name="Varsha S" userId="42f2ea778ce61704" providerId="LiveId" clId="{7758DC29-CFBD-4F8B-B0DD-F33E166F6831}" dt="2025-02-01T15:01:45.873" v="881" actId="20577"/>
          <ac:spMkLst>
            <pc:docMk/>
            <pc:sldMk cId="659268214" sldId="264"/>
            <ac:spMk id="7" creationId="{4711BA82-4FB0-0CBE-B5E9-8DC0CD1B8540}"/>
          </ac:spMkLst>
        </pc:spChg>
        <pc:picChg chg="mod">
          <ac:chgData name="Varsha S" userId="42f2ea778ce61704" providerId="LiveId" clId="{7758DC29-CFBD-4F8B-B0DD-F33E166F6831}" dt="2025-02-01T15:00:54.664" v="827" actId="1076"/>
          <ac:picMkLst>
            <pc:docMk/>
            <pc:sldMk cId="659268214" sldId="264"/>
            <ac:picMk id="5" creationId="{3E4FBBE8-F81E-78E4-BC89-489111F0FE7B}"/>
          </ac:picMkLst>
        </pc:picChg>
      </pc:sldChg>
      <pc:sldChg chg="addSp delSp modSp mod ord modTransition">
        <pc:chgData name="Varsha S" userId="42f2ea778ce61704" providerId="LiveId" clId="{7758DC29-CFBD-4F8B-B0DD-F33E166F6831}" dt="2025-02-01T15:43:08.015" v="1197"/>
        <pc:sldMkLst>
          <pc:docMk/>
          <pc:sldMk cId="2361150278" sldId="265"/>
        </pc:sldMkLst>
        <pc:spChg chg="add mod">
          <ac:chgData name="Varsha S" userId="42f2ea778ce61704" providerId="LiveId" clId="{7758DC29-CFBD-4F8B-B0DD-F33E166F6831}" dt="2025-02-01T14:52:46.990" v="648" actId="14100"/>
          <ac:spMkLst>
            <pc:docMk/>
            <pc:sldMk cId="2361150278" sldId="265"/>
            <ac:spMk id="6" creationId="{8543C2FD-602B-C5DA-A4B1-611D8B7DBF6A}"/>
          </ac:spMkLst>
        </pc:spChg>
        <pc:spChg chg="add mod">
          <ac:chgData name="Varsha S" userId="42f2ea778ce61704" providerId="LiveId" clId="{7758DC29-CFBD-4F8B-B0DD-F33E166F6831}" dt="2025-02-01T14:57:02.730" v="780" actId="113"/>
          <ac:spMkLst>
            <pc:docMk/>
            <pc:sldMk cId="2361150278" sldId="265"/>
            <ac:spMk id="7" creationId="{EE104884-64E2-A58F-4FD5-C12A84CA0005}"/>
          </ac:spMkLst>
        </pc:spChg>
        <pc:spChg chg="add mod">
          <ac:chgData name="Varsha S" userId="42f2ea778ce61704" providerId="LiveId" clId="{7758DC29-CFBD-4F8B-B0DD-F33E166F6831}" dt="2025-02-01T15:02:57.851" v="925" actId="20577"/>
          <ac:spMkLst>
            <pc:docMk/>
            <pc:sldMk cId="2361150278" sldId="265"/>
            <ac:spMk id="8" creationId="{318F451C-4C56-B60D-7310-53E86EFAE7BF}"/>
          </ac:spMkLst>
        </pc:spChg>
      </pc:sldChg>
      <pc:sldChg chg="addSp delSp modSp add mod ord modTransition modAnim">
        <pc:chgData name="Varsha S" userId="42f2ea778ce61704" providerId="LiveId" clId="{7758DC29-CFBD-4F8B-B0DD-F33E166F6831}" dt="2025-02-01T15:56:22.997" v="1267"/>
        <pc:sldMkLst>
          <pc:docMk/>
          <pc:sldMk cId="733346623" sldId="266"/>
        </pc:sldMkLst>
        <pc:spChg chg="add mod">
          <ac:chgData name="Varsha S" userId="42f2ea778ce61704" providerId="LiveId" clId="{7758DC29-CFBD-4F8B-B0DD-F33E166F6831}" dt="2025-02-01T15:55:53.210" v="1265" actId="1076"/>
          <ac:spMkLst>
            <pc:docMk/>
            <pc:sldMk cId="733346623" sldId="266"/>
            <ac:spMk id="3" creationId="{F552ADCF-ECB4-1860-58DB-9CAD2DCE70B8}"/>
          </ac:spMkLst>
        </pc:spChg>
      </pc:sldChg>
      <pc:sldChg chg="addSp delSp modSp add mod ord modTransition">
        <pc:chgData name="Varsha S" userId="42f2ea778ce61704" providerId="LiveId" clId="{7758DC29-CFBD-4F8B-B0DD-F33E166F6831}" dt="2025-02-01T15:56:26.978" v="1269"/>
        <pc:sldMkLst>
          <pc:docMk/>
          <pc:sldMk cId="3289735262" sldId="267"/>
        </pc:sldMkLst>
        <pc:spChg chg="add mod">
          <ac:chgData name="Varsha S" userId="42f2ea778ce61704" providerId="LiveId" clId="{7758DC29-CFBD-4F8B-B0DD-F33E166F6831}" dt="2025-02-01T15:22:32.329" v="1056" actId="20577"/>
          <ac:spMkLst>
            <pc:docMk/>
            <pc:sldMk cId="3289735262" sldId="267"/>
            <ac:spMk id="7" creationId="{7E32DE3E-64F0-C31A-152F-98FE088319DC}"/>
          </ac:spMkLst>
        </pc:spChg>
        <pc:picChg chg="mod">
          <ac:chgData name="Varsha S" userId="42f2ea778ce61704" providerId="LiveId" clId="{7758DC29-CFBD-4F8B-B0DD-F33E166F6831}" dt="2025-02-01T15:22:12.747" v="1034" actId="1076"/>
          <ac:picMkLst>
            <pc:docMk/>
            <pc:sldMk cId="3289735262" sldId="267"/>
            <ac:picMk id="5" creationId="{2D842693-1038-F38A-9A76-40D8353E32FC}"/>
          </ac:picMkLst>
        </pc:picChg>
      </pc:sldChg>
      <pc:sldChg chg="addSp delSp modSp add mod modTransition delAnim modAnim">
        <pc:chgData name="Varsha S" userId="42f2ea778ce61704" providerId="LiveId" clId="{7758DC29-CFBD-4F8B-B0DD-F33E166F6831}" dt="2025-02-01T15:43:48.467" v="1208"/>
        <pc:sldMkLst>
          <pc:docMk/>
          <pc:sldMk cId="1551134153" sldId="268"/>
        </pc:sldMkLst>
        <pc:spChg chg="add mod">
          <ac:chgData name="Varsha S" userId="42f2ea778ce61704" providerId="LiveId" clId="{7758DC29-CFBD-4F8B-B0DD-F33E166F6831}" dt="2025-02-01T15:28:16.377" v="1075" actId="1076"/>
          <ac:spMkLst>
            <pc:docMk/>
            <pc:sldMk cId="1551134153" sldId="268"/>
            <ac:spMk id="2" creationId="{0845E8D0-EA9B-EC53-231B-59655E866F3C}"/>
          </ac:spMkLst>
        </pc:spChg>
        <pc:picChg chg="add mod">
          <ac:chgData name="Varsha S" userId="42f2ea778ce61704" providerId="LiveId" clId="{7758DC29-CFBD-4F8B-B0DD-F33E166F6831}" dt="2025-02-01T15:38:21.573" v="1153" actId="1440"/>
          <ac:picMkLst>
            <pc:docMk/>
            <pc:sldMk cId="1551134153" sldId="268"/>
            <ac:picMk id="7" creationId="{416F8052-78F1-C0A5-5029-FD1792F1ADCD}"/>
          </ac:picMkLst>
        </pc:picChg>
      </pc:sldChg>
      <pc:sldChg chg="addSp modSp add mod modTransition modAnim">
        <pc:chgData name="Varsha S" userId="42f2ea778ce61704" providerId="LiveId" clId="{7758DC29-CFBD-4F8B-B0DD-F33E166F6831}" dt="2025-02-01T15:43:53.719" v="1209"/>
        <pc:sldMkLst>
          <pc:docMk/>
          <pc:sldMk cId="543758944" sldId="269"/>
        </pc:sldMkLst>
        <pc:spChg chg="add mod">
          <ac:chgData name="Varsha S" userId="42f2ea778ce61704" providerId="LiveId" clId="{7758DC29-CFBD-4F8B-B0DD-F33E166F6831}" dt="2025-02-01T15:29:04.792" v="1091" actId="1076"/>
          <ac:spMkLst>
            <pc:docMk/>
            <pc:sldMk cId="543758944" sldId="269"/>
            <ac:spMk id="2" creationId="{1B12593A-FD88-EDC0-517C-947172A43A96}"/>
          </ac:spMkLst>
        </pc:spChg>
        <pc:picChg chg="add mod">
          <ac:chgData name="Varsha S" userId="42f2ea778ce61704" providerId="LiveId" clId="{7758DC29-CFBD-4F8B-B0DD-F33E166F6831}" dt="2025-02-01T15:38:15.909" v="1152" actId="1440"/>
          <ac:picMkLst>
            <pc:docMk/>
            <pc:sldMk cId="543758944" sldId="269"/>
            <ac:picMk id="3" creationId="{160E9CFB-49A0-CA44-D9A6-8C1CBA12A3A6}"/>
          </ac:picMkLst>
        </pc:picChg>
      </pc:sldChg>
      <pc:sldChg chg="addSp modSp add mod modTransition modAnim">
        <pc:chgData name="Varsha S" userId="42f2ea778ce61704" providerId="LiveId" clId="{7758DC29-CFBD-4F8B-B0DD-F33E166F6831}" dt="2025-02-01T15:43:45.701" v="1207"/>
        <pc:sldMkLst>
          <pc:docMk/>
          <pc:sldMk cId="3791546346" sldId="270"/>
        </pc:sldMkLst>
        <pc:spChg chg="add mod">
          <ac:chgData name="Varsha S" userId="42f2ea778ce61704" providerId="LiveId" clId="{7758DC29-CFBD-4F8B-B0DD-F33E166F6831}" dt="2025-02-01T15:30:18.144" v="1117" actId="113"/>
          <ac:spMkLst>
            <pc:docMk/>
            <pc:sldMk cId="3791546346" sldId="270"/>
            <ac:spMk id="2" creationId="{73AFAEBD-3C72-8181-9C77-1F971D16BB8E}"/>
          </ac:spMkLst>
        </pc:spChg>
        <pc:picChg chg="add mod">
          <ac:chgData name="Varsha S" userId="42f2ea778ce61704" providerId="LiveId" clId="{7758DC29-CFBD-4F8B-B0DD-F33E166F6831}" dt="2025-02-01T15:38:09.725" v="1151" actId="1440"/>
          <ac:picMkLst>
            <pc:docMk/>
            <pc:sldMk cId="3791546346" sldId="270"/>
            <ac:picMk id="4" creationId="{3A686899-B0E5-D2CC-E420-0AB495A9EE0B}"/>
          </ac:picMkLst>
        </pc:picChg>
        <pc:picChg chg="mod">
          <ac:chgData name="Varsha S" userId="42f2ea778ce61704" providerId="LiveId" clId="{7758DC29-CFBD-4F8B-B0DD-F33E166F6831}" dt="2025-02-01T15:36:31.741" v="1140" actId="14100"/>
          <ac:picMkLst>
            <pc:docMk/>
            <pc:sldMk cId="3791546346" sldId="270"/>
            <ac:picMk id="5" creationId="{2B738E27-3ACD-73E1-EB38-2F855270F8DE}"/>
          </ac:picMkLst>
        </pc:picChg>
      </pc:sldChg>
      <pc:sldChg chg="addSp modSp add mod modTransition modAnim">
        <pc:chgData name="Varsha S" userId="42f2ea778ce61704" providerId="LiveId" clId="{7758DC29-CFBD-4F8B-B0DD-F33E166F6831}" dt="2025-02-01T15:43:41.490" v="1206"/>
        <pc:sldMkLst>
          <pc:docMk/>
          <pc:sldMk cId="2391231013" sldId="271"/>
        </pc:sldMkLst>
        <pc:spChg chg="add mod">
          <ac:chgData name="Varsha S" userId="42f2ea778ce61704" providerId="LiveId" clId="{7758DC29-CFBD-4F8B-B0DD-F33E166F6831}" dt="2025-02-01T15:41:23.520" v="1183" actId="14861"/>
          <ac:spMkLst>
            <pc:docMk/>
            <pc:sldMk cId="2391231013" sldId="271"/>
            <ac:spMk id="2" creationId="{5ABAD6C4-EC4B-0F77-0D42-C87EBA562894}"/>
          </ac:spMkLst>
        </pc:spChg>
        <pc:picChg chg="mod">
          <ac:chgData name="Varsha S" userId="42f2ea778ce61704" providerId="LiveId" clId="{7758DC29-CFBD-4F8B-B0DD-F33E166F6831}" dt="2025-02-01T15:41:02.544" v="1180" actId="1076"/>
          <ac:picMkLst>
            <pc:docMk/>
            <pc:sldMk cId="2391231013" sldId="271"/>
            <ac:picMk id="5" creationId="{66C44290-DDFA-D250-39A5-B325CF2B21EE}"/>
          </ac:picMkLst>
        </pc:picChg>
      </pc:sldChg>
      <pc:sldChg chg="add del">
        <pc:chgData name="Varsha S" userId="42f2ea778ce61704" providerId="LiveId" clId="{7758DC29-CFBD-4F8B-B0DD-F33E166F6831}" dt="2025-02-01T15:56:31.860" v="1270" actId="47"/>
        <pc:sldMkLst>
          <pc:docMk/>
          <pc:sldMk cId="2841012284" sldId="272"/>
        </pc:sldMkLst>
      </pc:sldChg>
      <pc:sldChg chg="add del">
        <pc:chgData name="Varsha S" userId="42f2ea778ce61704" providerId="LiveId" clId="{7758DC29-CFBD-4F8B-B0DD-F33E166F6831}" dt="2025-02-01T15:38:29.063" v="1156" actId="47"/>
        <pc:sldMkLst>
          <pc:docMk/>
          <pc:sldMk cId="3331812261" sldId="273"/>
        </pc:sldMkLst>
      </pc:sldChg>
      <pc:sldChg chg="add del">
        <pc:chgData name="Varsha S" userId="42f2ea778ce61704" providerId="LiveId" clId="{7758DC29-CFBD-4F8B-B0DD-F33E166F6831}" dt="2025-02-01T15:38:28.387" v="1155" actId="47"/>
        <pc:sldMkLst>
          <pc:docMk/>
          <pc:sldMk cId="3540210205" sldId="274"/>
        </pc:sldMkLst>
      </pc:sldChg>
      <pc:sldChg chg="add del">
        <pc:chgData name="Varsha S" userId="42f2ea778ce61704" providerId="LiveId" clId="{7758DC29-CFBD-4F8B-B0DD-F33E166F6831}" dt="2025-02-01T15:38:27.329" v="1154" actId="47"/>
        <pc:sldMkLst>
          <pc:docMk/>
          <pc:sldMk cId="3041640394" sldId="275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92F1A3-730F-44EB-8864-ACBF3EF46384}" type="doc">
      <dgm:prSet loTypeId="urn:microsoft.com/office/officeart/2005/8/layout/hierarchy3" loCatId="hierarchy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78DF5D94-CB27-421F-99EF-98AF6ED87A0E}">
      <dgm:prSet/>
      <dgm:spPr/>
      <dgm:t>
        <a:bodyPr>
          <a:prstTxWarp prst="textChevron">
            <a:avLst/>
          </a:prstTxWarp>
        </a:bodyPr>
        <a:lstStyle/>
        <a:p>
          <a:r>
            <a:rPr lang="en-IN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tl" rotWithShape="0">
                  <a:schemeClr val="accent2"/>
                </a:outerShdw>
              </a:effectLst>
            </a:rPr>
            <a:t>Quiz time</a:t>
          </a:r>
        </a:p>
      </dgm:t>
    </dgm:pt>
    <dgm:pt modelId="{F4A34FF1-32F2-49B0-9876-B4872A4EAA23}" type="parTrans" cxnId="{F49286B4-C2D5-46A1-A593-5DE46E1BE88D}">
      <dgm:prSet/>
      <dgm:spPr/>
      <dgm:t>
        <a:bodyPr/>
        <a:lstStyle/>
        <a:p>
          <a:endParaRPr lang="en-IN"/>
        </a:p>
      </dgm:t>
    </dgm:pt>
    <dgm:pt modelId="{236C38FE-FC55-42F3-819A-24EBAF9D21D6}" type="sibTrans" cxnId="{F49286B4-C2D5-46A1-A593-5DE46E1BE88D}">
      <dgm:prSet/>
      <dgm:spPr/>
      <dgm:t>
        <a:bodyPr/>
        <a:lstStyle/>
        <a:p>
          <a:endParaRPr lang="en-IN"/>
        </a:p>
      </dgm:t>
    </dgm:pt>
    <dgm:pt modelId="{4F1C7177-0AD6-48CF-BA62-1573BA5D5CBD}" type="pres">
      <dgm:prSet presAssocID="{7192F1A3-730F-44EB-8864-ACBF3EF4638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0FF90F1-9817-4BD7-A379-552B0AB8A265}" type="pres">
      <dgm:prSet presAssocID="{78DF5D94-CB27-421F-99EF-98AF6ED87A0E}" presName="root" presStyleCnt="0"/>
      <dgm:spPr/>
    </dgm:pt>
    <dgm:pt modelId="{DA1B7688-903A-4BB5-82D0-617600BC487D}" type="pres">
      <dgm:prSet presAssocID="{78DF5D94-CB27-421F-99EF-98AF6ED87A0E}" presName="rootComposite" presStyleCnt="0"/>
      <dgm:spPr/>
    </dgm:pt>
    <dgm:pt modelId="{1FD8CFCB-7747-4383-ADFF-8677BE4E206C}" type="pres">
      <dgm:prSet presAssocID="{78DF5D94-CB27-421F-99EF-98AF6ED87A0E}" presName="rootText" presStyleLbl="node1" presStyleIdx="0" presStyleCnt="1" custScaleX="135012" custScaleY="100041"/>
      <dgm:spPr/>
    </dgm:pt>
    <dgm:pt modelId="{8A07E691-9CC7-4192-A02A-A356A5579004}" type="pres">
      <dgm:prSet presAssocID="{78DF5D94-CB27-421F-99EF-98AF6ED87A0E}" presName="rootConnector" presStyleLbl="node1" presStyleIdx="0" presStyleCnt="1"/>
      <dgm:spPr/>
    </dgm:pt>
    <dgm:pt modelId="{CB2D9CBB-D6E3-4F91-92FA-8C8E45151788}" type="pres">
      <dgm:prSet presAssocID="{78DF5D94-CB27-421F-99EF-98AF6ED87A0E}" presName="childShape" presStyleCnt="0"/>
      <dgm:spPr/>
    </dgm:pt>
  </dgm:ptLst>
  <dgm:cxnLst>
    <dgm:cxn modelId="{1FA8C84F-AADF-4C6E-842B-E56E417BC762}" type="presOf" srcId="{7192F1A3-730F-44EB-8864-ACBF3EF46384}" destId="{4F1C7177-0AD6-48CF-BA62-1573BA5D5CBD}" srcOrd="0" destOrd="0" presId="urn:microsoft.com/office/officeart/2005/8/layout/hierarchy3"/>
    <dgm:cxn modelId="{D5124D9C-F6C8-4A86-9C93-D72A1D1B7419}" type="presOf" srcId="{78DF5D94-CB27-421F-99EF-98AF6ED87A0E}" destId="{1FD8CFCB-7747-4383-ADFF-8677BE4E206C}" srcOrd="0" destOrd="0" presId="urn:microsoft.com/office/officeart/2005/8/layout/hierarchy3"/>
    <dgm:cxn modelId="{F49286B4-C2D5-46A1-A593-5DE46E1BE88D}" srcId="{7192F1A3-730F-44EB-8864-ACBF3EF46384}" destId="{78DF5D94-CB27-421F-99EF-98AF6ED87A0E}" srcOrd="0" destOrd="0" parTransId="{F4A34FF1-32F2-49B0-9876-B4872A4EAA23}" sibTransId="{236C38FE-FC55-42F3-819A-24EBAF9D21D6}"/>
    <dgm:cxn modelId="{DC903DFF-4E07-4D98-91EF-0D138FAE62D0}" type="presOf" srcId="{78DF5D94-CB27-421F-99EF-98AF6ED87A0E}" destId="{8A07E691-9CC7-4192-A02A-A356A5579004}" srcOrd="1" destOrd="0" presId="urn:microsoft.com/office/officeart/2005/8/layout/hierarchy3"/>
    <dgm:cxn modelId="{34A2ADE0-0990-408E-9282-A5369127A8F6}" type="presParOf" srcId="{4F1C7177-0AD6-48CF-BA62-1573BA5D5CBD}" destId="{90FF90F1-9817-4BD7-A379-552B0AB8A265}" srcOrd="0" destOrd="0" presId="urn:microsoft.com/office/officeart/2005/8/layout/hierarchy3"/>
    <dgm:cxn modelId="{1FD6CEA8-8FC4-4BCA-9CA5-51FAD76ABDF8}" type="presParOf" srcId="{90FF90F1-9817-4BD7-A379-552B0AB8A265}" destId="{DA1B7688-903A-4BB5-82D0-617600BC487D}" srcOrd="0" destOrd="0" presId="urn:microsoft.com/office/officeart/2005/8/layout/hierarchy3"/>
    <dgm:cxn modelId="{0F8E58C3-F8C9-46EA-9920-94306F5885DE}" type="presParOf" srcId="{DA1B7688-903A-4BB5-82D0-617600BC487D}" destId="{1FD8CFCB-7747-4383-ADFF-8677BE4E206C}" srcOrd="0" destOrd="0" presId="urn:microsoft.com/office/officeart/2005/8/layout/hierarchy3"/>
    <dgm:cxn modelId="{148DF461-1DC7-4B73-9CB5-78586B3A60B2}" type="presParOf" srcId="{DA1B7688-903A-4BB5-82D0-617600BC487D}" destId="{8A07E691-9CC7-4192-A02A-A356A5579004}" srcOrd="1" destOrd="0" presId="urn:microsoft.com/office/officeart/2005/8/layout/hierarchy3"/>
    <dgm:cxn modelId="{BCB2A43D-01E2-4AF5-B43E-77FDB3984A17}" type="presParOf" srcId="{90FF90F1-9817-4BD7-A379-552B0AB8A265}" destId="{CB2D9CBB-D6E3-4F91-92FA-8C8E45151788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D8CFCB-7747-4383-ADFF-8677BE4E206C}">
      <dsp:nvSpPr>
        <dsp:cNvPr id="0" name=""/>
        <dsp:cNvSpPr/>
      </dsp:nvSpPr>
      <dsp:spPr>
        <a:xfrm>
          <a:off x="371834" y="303"/>
          <a:ext cx="5423959" cy="20095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prstTxWarp prst="textChevron">
            <a:avLst/>
          </a:prstTxWarp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500" b="1" kern="1200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002060"/>
              </a:solidFill>
              <a:effectLst>
                <a:outerShdw dist="38100" dir="2700000" algn="tl" rotWithShape="0">
                  <a:schemeClr val="accent2"/>
                </a:outerShdw>
              </a:effectLst>
            </a:rPr>
            <a:t>Quiz time</a:t>
          </a:r>
        </a:p>
      </dsp:txBody>
      <dsp:txXfrm>
        <a:off x="430691" y="59160"/>
        <a:ext cx="5306245" cy="18918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8AA59-1F75-80FD-3FFD-BF65C4853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36227D-B7C2-86CA-5D20-BC447DA66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2D556-6085-B24B-07C5-D301751CF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05200-32F0-9CE0-3E6C-0244B9DAA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F8E91-A8BC-DC93-9ECC-858DAD34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11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C1BB0-BCE2-3652-2C03-E1B62DC6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6D92CA-AD68-4A46-011D-287DAB1ED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B4B19-09BE-BFCA-024E-7D74A8D91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215DF-F1F9-0F64-C5B4-C1073FB8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E6002-E334-0708-FCF1-660D83279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794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7C19F-AAE0-95B9-FB00-E3AB4CDB61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5293A-0D22-5B84-BA0F-E72C515C2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49A84-9799-328D-DD56-AF2EDF802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63E57-FC12-18FB-4733-B81766FE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E5ECE-70D1-FEEB-04ED-C050A12C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8732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739FC-5396-1B59-A169-10F69A6B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39AF0-70AE-C643-3273-42F39877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D54A7-E70E-8BBF-469E-E93EC5AD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4ED37-92D3-B312-CE9B-B5D08C9B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85EBE-EAA0-BFE0-EA89-F67B5BCA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570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68ED-6A30-9E79-5AC5-7EFD3D39C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EDE57-F63D-97BB-A475-F7AD28070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D170-CD44-44E7-EEA9-BFF36E9F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C7FAC-4104-A6B8-F4DC-07F859442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2811C-1499-34A9-7C79-5FACD1764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60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0943A-E7DF-AB34-33D2-9FE0C87B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9046C-3288-90A6-AB8B-18AFED6C8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85585-2D50-0388-0388-53C00A1407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CDFFC-45EA-F28C-0321-2E1263B6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732ED-B2CC-C4D6-FCDD-3FC7B00BE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F8434-26CA-6546-E53A-2AF9243F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244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28D4C-5EC3-269E-169E-56D002322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07F85-3A3B-F50B-FB75-20EFE7C31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AD498-E14C-91C1-D4BA-89A8B283F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95A09-D61A-CF62-1BD5-48A6C18972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58BF1-7675-0682-1F40-96B4C662C7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FE07B5-B557-132B-5DBF-901FADD2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863A05-4264-DF3D-A7CD-020C7B300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BD97A-630C-CDCF-CE94-04EFF7C43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404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2DEB2-C26B-8C3B-8E6B-DBEFCE18E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2D8383-A7E6-5E5E-D898-BB12C7624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3AB0A-D5A5-25D1-CCAF-A9EF703A8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D6D6C5-489F-D77D-EB08-9BFE5424C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3520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8DBFF8-0176-229D-5503-3E0B97C86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9DD785-7C1C-5774-BEB0-CFF2C6CB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308F4-CBFB-2C33-B8B6-EC00CB2D5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708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3583-C6CB-1CB4-7FD4-E27819A53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9EAE7-ECB2-9A6C-5EAD-83C5C72ED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0EF3E-5904-C0A6-0B5F-13F43D9331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D5BEC-D914-35F3-0AC8-A7271207A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51069-6DAF-177B-97C4-4FE175B31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4FE11-0FD8-5175-9906-58EC06A54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72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F3DCB-74CA-2F62-DE49-034215A68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D004BF-4F47-B61E-6DD9-A7603B46D9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991FB-5A3A-DE90-55ED-4F3FE6850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7E1CAB-0468-EAD8-BA77-A8E75CE4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0C2ED-C41C-FB42-8C51-0B2E48689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F1007-50C8-60AB-65CC-7EDADE60F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53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22039-E7E1-4405-F49C-D092ADC47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DD82E-C988-62CB-717D-88807AC4C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751BD-A77A-5E84-364C-578431FE5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B380F-4802-46C5-9ED8-DCCDE2704E4B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8500D-302C-EFEC-079E-9D74635DC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8653C-DEE0-19AE-3770-97BF9A243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AD042-A474-45B9-98EA-72C5416950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914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D569A5F-8F81-18A2-0C73-06D46CEAA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C0E31F78-40B3-4382-82F5-70CF879DD7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2543956"/>
              </p:ext>
            </p:extLst>
          </p:nvPr>
        </p:nvGraphicFramePr>
        <p:xfrm>
          <a:off x="3012186" y="2203704"/>
          <a:ext cx="6167628" cy="20101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1392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D1F99-C515-5CAE-3B0D-35874CADE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BAFF37-7764-1844-A47B-5C98BA840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464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DE6E3A9-946F-A5E2-B30E-4DE4F5B8D15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828800" y="1179892"/>
            <a:ext cx="8878824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32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HTML,CSS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Structure and styling of the web pages.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Handles quiz logic, stores scores in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localStorage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updates the UI dynamically.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LocalStorage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Saves the user’s score across different pages. </a:t>
            </a:r>
          </a:p>
        </p:txBody>
      </p:sp>
    </p:spTree>
    <p:extLst>
      <p:ext uri="{BB962C8B-B14F-4D97-AF65-F5344CB8AC3E}">
        <p14:creationId xmlns:p14="http://schemas.microsoft.com/office/powerpoint/2010/main" val="341592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2FC1D-C95E-BCEC-A6EE-E8C2F3FD7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E3D04A-69D1-6A5D-3CF7-B78B852DE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60"/>
            <a:ext cx="12192000" cy="6846479"/>
          </a:xfrm>
          <a:prstGeom prst="rect">
            <a:avLst/>
          </a:prstGeom>
        </p:spPr>
      </p:pic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AD464C13-4C0C-010F-6797-D2591B0F710F}"/>
              </a:ext>
            </a:extLst>
          </p:cNvPr>
          <p:cNvSpPr/>
          <p:nvPr/>
        </p:nvSpPr>
        <p:spPr>
          <a:xfrm>
            <a:off x="3776472" y="1426464"/>
            <a:ext cx="4059936" cy="3456432"/>
          </a:xfrm>
          <a:prstGeom prst="verticalScroll">
            <a:avLst/>
          </a:prstGeom>
          <a:solidFill>
            <a:schemeClr val="bg2">
              <a:lumMod val="25000"/>
            </a:schemeClr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52A7F7-41BE-C393-D36B-7156845A43F5}"/>
              </a:ext>
            </a:extLst>
          </p:cNvPr>
          <p:cNvSpPr txBox="1"/>
          <p:nvPr/>
        </p:nvSpPr>
        <p:spPr>
          <a:xfrm>
            <a:off x="4629150" y="236985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AND RESULTS</a:t>
            </a:r>
          </a:p>
        </p:txBody>
      </p:sp>
    </p:spTree>
    <p:extLst>
      <p:ext uri="{BB962C8B-B14F-4D97-AF65-F5344CB8AC3E}">
        <p14:creationId xmlns:p14="http://schemas.microsoft.com/office/powerpoint/2010/main" val="10367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E919B-0A19-3A2E-9EFD-749D70ACE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30DA5E-D595-CA59-8A87-5E8B7EFA72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55A07D0-9656-F10C-04ED-4B5EDBC64F5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344168" y="1327841"/>
            <a:ext cx="9774936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Page: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the welcome screen with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"Let's Play"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button.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Quiz Page: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Screenshot showing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question, answer choices, and score update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Completion Page: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score and retry button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1204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3F1C3-5056-EBC7-6378-C2BB682C3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0AD942-CD77-E68B-3740-EC1E9F93A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45E8D0-EA9B-EC53-231B-59655E866F3C}"/>
              </a:ext>
            </a:extLst>
          </p:cNvPr>
          <p:cNvSpPr txBox="1"/>
          <p:nvPr/>
        </p:nvSpPr>
        <p:spPr>
          <a:xfrm>
            <a:off x="4396740" y="393412"/>
            <a:ext cx="331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416F8052-78F1-C0A5-5029-FD1792F1AD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8724" y="1060483"/>
            <a:ext cx="11274552" cy="5559773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51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7BADE-6427-A0C4-433F-DF8D8D7B8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DFA776-FDB1-009F-F575-F09384618A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12593A-FD88-EDC0-517C-947172A43A96}"/>
              </a:ext>
            </a:extLst>
          </p:cNvPr>
          <p:cNvSpPr txBox="1"/>
          <p:nvPr/>
        </p:nvSpPr>
        <p:spPr>
          <a:xfrm>
            <a:off x="4664964" y="384048"/>
            <a:ext cx="2862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QUIZ PAGE</a:t>
            </a:r>
          </a:p>
        </p:txBody>
      </p:sp>
      <p:pic>
        <p:nvPicPr>
          <p:cNvPr id="3" name="Video 3">
            <a:hlinkClick r:id="" action="ppaction://media"/>
            <a:extLst>
              <a:ext uri="{FF2B5EF4-FFF2-40B4-BE49-F238E27FC236}">
                <a16:creationId xmlns:a16="http://schemas.microsoft.com/office/drawing/2014/main" id="{160E9CFB-49A0-CA44-D9A6-8C1CBA12A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1000" y="1247825"/>
            <a:ext cx="11430000" cy="5331172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4375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E1DC5-E80F-F592-7027-CED37A0B9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738E27-3ACD-73E1-EB38-2F855270F8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AFAEBD-3C72-8181-9C77-1F971D16BB8E}"/>
              </a:ext>
            </a:extLst>
          </p:cNvPr>
          <p:cNvSpPr txBox="1"/>
          <p:nvPr/>
        </p:nvSpPr>
        <p:spPr>
          <a:xfrm>
            <a:off x="3913632" y="292608"/>
            <a:ext cx="5358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COMPLETION PAGE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A686899-B0E5-D2CC-E420-0AB495A9EE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588" y="1158470"/>
            <a:ext cx="11164824" cy="5406922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9154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C9338-2BA4-ABEF-99B9-C232484BA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C44290-DDFA-D250-39A5-B325CF2B2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BAD6C4-EC4B-0F77-0D42-C87EBA562894}"/>
              </a:ext>
            </a:extLst>
          </p:cNvPr>
          <p:cNvSpPr txBox="1"/>
          <p:nvPr/>
        </p:nvSpPr>
        <p:spPr>
          <a:xfrm>
            <a:off x="1821180" y="2121408"/>
            <a:ext cx="8549640" cy="1631216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prstTxWarp prst="textDoubleWave1">
              <a:avLst/>
            </a:prstTxWarp>
            <a:spAutoFit/>
          </a:bodyPr>
          <a:lstStyle/>
          <a:p>
            <a:pPr algn="ctr"/>
            <a:r>
              <a:rPr lang="en-IN" sz="10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9123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3DD70-006C-2FB4-7629-0673085A7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847DEB-5861-D10A-66DE-65426C1AF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60"/>
            <a:ext cx="12192000" cy="6846479"/>
          </a:xfrm>
          <a:prstGeom prst="rect">
            <a:avLst/>
          </a:prstGeom>
        </p:spPr>
      </p:pic>
      <p:sp>
        <p:nvSpPr>
          <p:cNvPr id="10" name="Rectangle 5">
            <a:extLst>
              <a:ext uri="{FF2B5EF4-FFF2-40B4-BE49-F238E27FC236}">
                <a16:creationId xmlns:a16="http://schemas.microsoft.com/office/drawing/2014/main" id="{AB1D66E1-7F38-67B5-9B44-F042166E358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03495" y="1502785"/>
            <a:ext cx="10772224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Quiz Game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consists of three pages: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quiz page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completion page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Users start by clicking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"Let's Play"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takes them to a multiple-choice quiz.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quiz dynamically updates questions and scores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JavaScript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After completing the quiz, users see their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score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can retry.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project is built with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HTML, CSS, and JavaScript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utilizing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LocalStorage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store scores.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interface is simple, interactive, and user-friendly.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60A28E-55EC-08A2-72A7-8D01A1FB6571}"/>
              </a:ext>
            </a:extLst>
          </p:cNvPr>
          <p:cNvSpPr txBox="1"/>
          <p:nvPr/>
        </p:nvSpPr>
        <p:spPr>
          <a:xfrm>
            <a:off x="3749040" y="400329"/>
            <a:ext cx="398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8712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0B093-DA9C-1BBF-C3F9-1601A5462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9EC0C6-B795-5AC2-915A-A316722F2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60"/>
            <a:ext cx="12192000" cy="6846479"/>
          </a:xfrm>
          <a:prstGeom prst="rect">
            <a:avLst/>
          </a:prstGeom>
        </p:spPr>
      </p:pic>
      <p:sp>
        <p:nvSpPr>
          <p:cNvPr id="2" name="Explosion: 8 Points 1">
            <a:extLst>
              <a:ext uri="{FF2B5EF4-FFF2-40B4-BE49-F238E27FC236}">
                <a16:creationId xmlns:a16="http://schemas.microsoft.com/office/drawing/2014/main" id="{B60B457A-DFD1-4B41-EE55-E19663922B96}"/>
              </a:ext>
            </a:extLst>
          </p:cNvPr>
          <p:cNvSpPr/>
          <p:nvPr/>
        </p:nvSpPr>
        <p:spPr>
          <a:xfrm>
            <a:off x="3392424" y="1188720"/>
            <a:ext cx="5257800" cy="3941064"/>
          </a:xfrm>
          <a:prstGeom prst="irregularSeal1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</a:p>
          <a:p>
            <a:pPr algn="ctr"/>
            <a:r>
              <a:rPr lang="en-IN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HIGHLIGHTS</a:t>
            </a:r>
          </a:p>
        </p:txBody>
      </p:sp>
    </p:spTree>
    <p:extLst>
      <p:ext uri="{BB962C8B-B14F-4D97-AF65-F5344CB8AC3E}">
        <p14:creationId xmlns:p14="http://schemas.microsoft.com/office/powerpoint/2010/main" val="428770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71F6C-E646-839B-D6DE-06A006F49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1AD25E-C1CF-1082-1516-9308981A7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A25039-D1C3-C5EA-CE68-79751830AB3F}"/>
              </a:ext>
            </a:extLst>
          </p:cNvPr>
          <p:cNvSpPr txBox="1"/>
          <p:nvPr/>
        </p:nvSpPr>
        <p:spPr>
          <a:xfrm>
            <a:off x="3845051" y="503430"/>
            <a:ext cx="4672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           </a:t>
            </a:r>
            <a:r>
              <a:rPr lang="en-IN" sz="3200" b="1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2BD1020-A06B-3A27-7EAD-513DFB97FE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9359" y="1767006"/>
            <a:ext cx="4416553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1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Displays a welcome section with an image and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"Let's Play"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button.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licking the button navigates to the quiz.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E5DEE7-2982-E54A-3958-E852319E9F44}"/>
              </a:ext>
            </a:extLst>
          </p:cNvPr>
          <p:cNvSpPr txBox="1"/>
          <p:nvPr/>
        </p:nvSpPr>
        <p:spPr>
          <a:xfrm>
            <a:off x="1508759" y="1882675"/>
            <a:ext cx="46725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                    CODE</a:t>
            </a:r>
          </a:p>
          <a:p>
            <a:endParaRPr lang="en-US" sz="2400" b="1" dirty="0"/>
          </a:p>
          <a:p>
            <a:endParaRPr lang="en-US" dirty="0"/>
          </a:p>
          <a:p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&lt;a </a:t>
            </a:r>
            <a:r>
              <a:rPr lang="en-US" sz="24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="quiz.html" class="</a:t>
            </a:r>
            <a:r>
              <a:rPr lang="en-US" sz="24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"&gt;Let's Play&lt;/a&gt;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139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3E14B-1356-E9EF-BA5D-80AB2F8CF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4FBBE8-F81E-78E4-BC89-489111F0F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46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6E7F3B-E752-3264-2816-49E17A6177D7}"/>
              </a:ext>
            </a:extLst>
          </p:cNvPr>
          <p:cNvSpPr txBox="1"/>
          <p:nvPr/>
        </p:nvSpPr>
        <p:spPr>
          <a:xfrm>
            <a:off x="6903720" y="1945100"/>
            <a:ext cx="4690872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b="1" dirty="0">
                <a:solidFill>
                  <a:srgbClr val="002060"/>
                </a:solidFill>
                <a:latin typeface="Arial" panose="020B0604020202020204" pitchFamily="34" charset="0"/>
              </a:rPr>
              <a:t>EXPLANATION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technical quiz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with multiple-choice questions.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Dynamically updates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questions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JavaScript.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can select an answer, and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 button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appears to move forward.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E93FAC-AED1-7FF8-6DE0-5F4FFEE201B7}"/>
              </a:ext>
            </a:extLst>
          </p:cNvPr>
          <p:cNvSpPr txBox="1"/>
          <p:nvPr/>
        </p:nvSpPr>
        <p:spPr>
          <a:xfrm>
            <a:off x="3877056" y="539496"/>
            <a:ext cx="4197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4"/>
                </a:solidFill>
              </a:rPr>
              <a:t>2  </a:t>
            </a:r>
            <a:r>
              <a:rPr lang="en-IN" dirty="0">
                <a:solidFill>
                  <a:schemeClr val="accent4"/>
                </a:solidFill>
              </a:rPr>
              <a:t>                </a:t>
            </a:r>
            <a:r>
              <a:rPr lang="en-IN" sz="3200" b="1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QUIZ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11BA82-4FB0-0CBE-B5E9-8DC0CD1B8540}"/>
              </a:ext>
            </a:extLst>
          </p:cNvPr>
          <p:cNvSpPr txBox="1"/>
          <p:nvPr/>
        </p:nvSpPr>
        <p:spPr>
          <a:xfrm>
            <a:off x="1184148" y="1945100"/>
            <a:ext cx="52989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                          </a:t>
            </a:r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</a:p>
          <a:p>
            <a:r>
              <a:rPr lang="en-IN" dirty="0">
                <a:solidFill>
                  <a:srgbClr val="FFFF00"/>
                </a:solidFill>
              </a:rPr>
              <a:t>&lt;h2 id="ques"&gt;&lt;/h2&gt;</a:t>
            </a:r>
          </a:p>
          <a:p>
            <a:r>
              <a:rPr lang="en-IN" dirty="0">
                <a:solidFill>
                  <a:srgbClr val="FFFF00"/>
                </a:solidFill>
              </a:rPr>
              <a:t>&lt;div class="box1" onclick="</a:t>
            </a:r>
            <a:r>
              <a:rPr lang="en-IN" dirty="0" err="1">
                <a:solidFill>
                  <a:srgbClr val="FFFF00"/>
                </a:solidFill>
              </a:rPr>
              <a:t>selectAnswer</a:t>
            </a:r>
            <a:r>
              <a:rPr lang="en-IN" dirty="0">
                <a:solidFill>
                  <a:srgbClr val="FFFF00"/>
                </a:solidFill>
              </a:rPr>
              <a:t>()"&gt;A: &lt;p class="box2"&gt;&lt;/p&gt;&lt;/div&gt;</a:t>
            </a:r>
          </a:p>
          <a:p>
            <a:r>
              <a:rPr lang="en-IN" dirty="0">
                <a:solidFill>
                  <a:srgbClr val="FFFF00"/>
                </a:solidFill>
              </a:rPr>
              <a:t>&lt;div class="box1" onclick="</a:t>
            </a:r>
            <a:r>
              <a:rPr lang="en-IN" dirty="0" err="1">
                <a:solidFill>
                  <a:srgbClr val="FFFF00"/>
                </a:solidFill>
              </a:rPr>
              <a:t>selectAnswer</a:t>
            </a:r>
            <a:r>
              <a:rPr lang="en-IN" dirty="0">
                <a:solidFill>
                  <a:srgbClr val="FFFF00"/>
                </a:solidFill>
              </a:rPr>
              <a:t>()"&gt;B: &lt;p class="box2"&gt;&lt;/p&gt;&lt;/div&gt;</a:t>
            </a:r>
          </a:p>
          <a:p>
            <a:r>
              <a:rPr lang="en-IN" dirty="0">
                <a:solidFill>
                  <a:srgbClr val="FFFF00"/>
                </a:solidFill>
              </a:rPr>
              <a:t>&lt;div class="box1" onclick="</a:t>
            </a:r>
            <a:r>
              <a:rPr lang="en-IN" dirty="0" err="1">
                <a:solidFill>
                  <a:srgbClr val="FFFF00"/>
                </a:solidFill>
              </a:rPr>
              <a:t>selectAnswer</a:t>
            </a:r>
            <a:r>
              <a:rPr lang="en-IN" dirty="0">
                <a:solidFill>
                  <a:srgbClr val="FFFF00"/>
                </a:solidFill>
              </a:rPr>
              <a:t>()"&gt;C: &lt;p class="box2"&gt;&lt;/p&gt;&lt;/div&gt;</a:t>
            </a:r>
          </a:p>
          <a:p>
            <a:r>
              <a:rPr lang="en-IN" dirty="0">
                <a:solidFill>
                  <a:srgbClr val="FFFF00"/>
                </a:solidFill>
              </a:rPr>
              <a:t>&lt;div class="box1" onclick="</a:t>
            </a:r>
            <a:r>
              <a:rPr lang="en-IN" dirty="0" err="1">
                <a:solidFill>
                  <a:srgbClr val="FFFF00"/>
                </a:solidFill>
              </a:rPr>
              <a:t>selectAnswer</a:t>
            </a:r>
            <a:r>
              <a:rPr lang="en-IN" dirty="0">
                <a:solidFill>
                  <a:srgbClr val="FFFF00"/>
                </a:solidFill>
              </a:rPr>
              <a:t>()"&gt;D: &lt;p class="box2"&gt;&lt;/p&gt;&lt;/div&gt;</a:t>
            </a:r>
          </a:p>
          <a:p>
            <a:r>
              <a:rPr lang="en-IN" dirty="0">
                <a:solidFill>
                  <a:srgbClr val="FFFF00"/>
                </a:solidFill>
              </a:rPr>
              <a:t>&lt;div id="next" class="next" onclick="</a:t>
            </a:r>
            <a:r>
              <a:rPr lang="en-IN" dirty="0" err="1">
                <a:solidFill>
                  <a:srgbClr val="FFFF00"/>
                </a:solidFill>
              </a:rPr>
              <a:t>nextQuestion</a:t>
            </a:r>
            <a:r>
              <a:rPr lang="en-IN" dirty="0">
                <a:solidFill>
                  <a:srgbClr val="FFFF00"/>
                </a:solidFill>
              </a:rPr>
              <a:t>()" style="</a:t>
            </a:r>
            <a:r>
              <a:rPr lang="en-IN" dirty="0" err="1">
                <a:solidFill>
                  <a:srgbClr val="FFFF00"/>
                </a:solidFill>
              </a:rPr>
              <a:t>display:none</a:t>
            </a:r>
            <a:r>
              <a:rPr lang="en-IN" dirty="0">
                <a:solidFill>
                  <a:srgbClr val="FFFF00"/>
                </a:solidFill>
              </a:rPr>
              <a:t>;"&gt;Next&lt;/div&gt;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926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71C4B-5524-145E-E5E0-9EA2A36DC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EAC2D-16D2-6BED-4D59-17AC1205B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60"/>
            <a:ext cx="12192000" cy="68464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3C2FD-602B-C5DA-A4B1-611D8B7DBF6A}"/>
              </a:ext>
            </a:extLst>
          </p:cNvPr>
          <p:cNvSpPr txBox="1"/>
          <p:nvPr/>
        </p:nvSpPr>
        <p:spPr>
          <a:xfrm>
            <a:off x="6858000" y="2254103"/>
            <a:ext cx="472744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Displays the final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score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Shows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retry button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to restart the quiz.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104884-64E2-A58F-4FD5-C12A84CA0005}"/>
              </a:ext>
            </a:extLst>
          </p:cNvPr>
          <p:cNvSpPr txBox="1"/>
          <p:nvPr/>
        </p:nvSpPr>
        <p:spPr>
          <a:xfrm>
            <a:off x="3465576" y="545156"/>
            <a:ext cx="5394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4"/>
                </a:solidFill>
              </a:rPr>
              <a:t>3</a:t>
            </a:r>
            <a:r>
              <a:rPr lang="en-IN" dirty="0">
                <a:solidFill>
                  <a:schemeClr val="accent4"/>
                </a:solidFill>
              </a:rPr>
              <a:t> </a:t>
            </a:r>
            <a:r>
              <a:rPr lang="en-IN" dirty="0"/>
              <a:t>            </a:t>
            </a:r>
            <a:r>
              <a:rPr lang="en-IN" sz="3200" b="1" u="sng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F451C-4C56-B60D-7310-53E86EFAE7BF}"/>
              </a:ext>
            </a:extLst>
          </p:cNvPr>
          <p:cNvSpPr txBox="1"/>
          <p:nvPr/>
        </p:nvSpPr>
        <p:spPr>
          <a:xfrm>
            <a:off x="1609344" y="2368296"/>
            <a:ext cx="47274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2060"/>
                </a:solidFill>
              </a:rPr>
              <a:t>                         CODE</a:t>
            </a:r>
          </a:p>
          <a:p>
            <a:endParaRPr lang="en-IN" dirty="0"/>
          </a:p>
          <a:p>
            <a:r>
              <a:rPr lang="en-US" sz="2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&lt;p id="final-score"&gt;&lt;/p&gt; </a:t>
            </a:r>
          </a:p>
          <a:p>
            <a:r>
              <a:rPr lang="en-US" sz="2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&lt;button class="try" onclick="retry()"&gt;Retry&lt;/button&gt;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1150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5FA27-C207-482E-9441-061F6AEE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3E53F9-0D8B-749D-82DA-0BF595805C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F552ADCF-ECB4-1860-58DB-9CAD2DCE70B8}"/>
              </a:ext>
            </a:extLst>
          </p:cNvPr>
          <p:cNvSpPr/>
          <p:nvPr/>
        </p:nvSpPr>
        <p:spPr>
          <a:xfrm>
            <a:off x="3425952" y="1289304"/>
            <a:ext cx="5340096" cy="3337560"/>
          </a:xfrm>
          <a:prstGeom prst="cloudCallou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206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HOW  IT WORKS</a:t>
            </a:r>
          </a:p>
        </p:txBody>
      </p:sp>
    </p:spTree>
    <p:extLst>
      <p:ext uri="{BB962C8B-B14F-4D97-AF65-F5344CB8AC3E}">
        <p14:creationId xmlns:p14="http://schemas.microsoft.com/office/powerpoint/2010/main" val="733346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0E65E-D2F7-5638-C76C-EA69FAA0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842693-1038-F38A-9A76-40D8353E32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7E32DE3E-64F0-C31A-152F-98FE088319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6286" y="781457"/>
            <a:ext cx="9119428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start on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click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"Let's Play"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button, and navigate to the quiz.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quiz dynamically presents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questions and answers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allowing users to select their response.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updates in real-time. After answering all questions,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score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appears.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completion page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displays the user’s score and offers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retry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option.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3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C31E3-0F2A-4A85-DD5F-D18E3667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91CCB7-0EFA-A49B-8328-FBE0D641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21"/>
            <a:ext cx="12192000" cy="68464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7515B1-492B-7A9B-FA2C-C979EA474CB7}"/>
              </a:ext>
            </a:extLst>
          </p:cNvPr>
          <p:cNvSpPr txBox="1"/>
          <p:nvPr/>
        </p:nvSpPr>
        <p:spPr>
          <a:xfrm>
            <a:off x="4314064" y="1897929"/>
            <a:ext cx="3615690" cy="1788626"/>
          </a:xfrm>
          <a:prstGeom prst="rect">
            <a:avLst/>
          </a:prstGeom>
          <a:noFill/>
        </p:spPr>
        <p:txBody>
          <a:bodyPr wrap="square" rtlCol="0">
            <a:prstTxWarp prst="textCanUp">
              <a:avLst/>
            </a:prstTxWarp>
            <a:spAutoFit/>
          </a:bodyPr>
          <a:lstStyle/>
          <a:p>
            <a:pPr algn="ctr"/>
            <a:r>
              <a:rPr lang="en-IN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</a:p>
          <a:p>
            <a:pPr algn="ctr"/>
            <a:r>
              <a:rPr lang="en-IN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</a:p>
          <a:p>
            <a:pPr algn="ctr"/>
            <a:r>
              <a:rPr lang="en-IN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</a:t>
            </a:r>
          </a:p>
        </p:txBody>
      </p:sp>
      <p:sp>
        <p:nvSpPr>
          <p:cNvPr id="3" name="Half Frame 2">
            <a:extLst>
              <a:ext uri="{FF2B5EF4-FFF2-40B4-BE49-F238E27FC236}">
                <a16:creationId xmlns:a16="http://schemas.microsoft.com/office/drawing/2014/main" id="{9ABFFE32-3B48-B8BE-606B-7B0F350D79AD}"/>
              </a:ext>
            </a:extLst>
          </p:cNvPr>
          <p:cNvSpPr/>
          <p:nvPr/>
        </p:nvSpPr>
        <p:spPr>
          <a:xfrm>
            <a:off x="3428621" y="1356385"/>
            <a:ext cx="1344168" cy="1362456"/>
          </a:xfrm>
          <a:prstGeom prst="halfFram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Half Frame 3">
            <a:extLst>
              <a:ext uri="{FF2B5EF4-FFF2-40B4-BE49-F238E27FC236}">
                <a16:creationId xmlns:a16="http://schemas.microsoft.com/office/drawing/2014/main" id="{6610E50D-3D33-5EE0-9B7F-F8E6F924E26B}"/>
              </a:ext>
            </a:extLst>
          </p:cNvPr>
          <p:cNvSpPr/>
          <p:nvPr/>
        </p:nvSpPr>
        <p:spPr>
          <a:xfrm rot="10800000">
            <a:off x="7452741" y="3188281"/>
            <a:ext cx="1344168" cy="1362456"/>
          </a:xfrm>
          <a:prstGeom prst="halfFram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Half Frame 5">
            <a:extLst>
              <a:ext uri="{FF2B5EF4-FFF2-40B4-BE49-F238E27FC236}">
                <a16:creationId xmlns:a16="http://schemas.microsoft.com/office/drawing/2014/main" id="{0BC4E8A6-3F27-6BE1-4237-5781C7CAB011}"/>
              </a:ext>
            </a:extLst>
          </p:cNvPr>
          <p:cNvSpPr/>
          <p:nvPr/>
        </p:nvSpPr>
        <p:spPr>
          <a:xfrm rot="5400000">
            <a:off x="7428357" y="1347241"/>
            <a:ext cx="1344168" cy="1362456"/>
          </a:xfrm>
          <a:prstGeom prst="halfFram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" name="Half Frame 6">
            <a:extLst>
              <a:ext uri="{FF2B5EF4-FFF2-40B4-BE49-F238E27FC236}">
                <a16:creationId xmlns:a16="http://schemas.microsoft.com/office/drawing/2014/main" id="{91785256-3FAC-E13C-EF96-3EBE0852E75F}"/>
              </a:ext>
            </a:extLst>
          </p:cNvPr>
          <p:cNvSpPr/>
          <p:nvPr/>
        </p:nvSpPr>
        <p:spPr>
          <a:xfrm rot="16200000">
            <a:off x="3437765" y="3188281"/>
            <a:ext cx="1344168" cy="1362456"/>
          </a:xfrm>
          <a:prstGeom prst="halfFram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68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513</Words>
  <Application>Microsoft Office PowerPoint</Application>
  <PresentationFormat>Widescreen</PresentationFormat>
  <Paragraphs>69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Varsha S</dc:creator>
  <cp:lastModifiedBy>Varsha S</cp:lastModifiedBy>
  <cp:revision>1</cp:revision>
  <dcterms:created xsi:type="dcterms:W3CDTF">2025-02-01T08:12:10Z</dcterms:created>
  <dcterms:modified xsi:type="dcterms:W3CDTF">2025-02-03T07:00:07Z</dcterms:modified>
</cp:coreProperties>
</file>

<file path=docProps/thumbnail.jpeg>
</file>